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comments/comment4.xml" ContentType="application/vnd.openxmlformats-officedocument.presentationml.comments+xml"/>
  <Override PartName="/ppt/tags/tag3.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5.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10.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48" autoAdjust="0"/>
  </p:normalViewPr>
  <p:slideViewPr>
    <p:cSldViewPr snapToGrid="0">
      <p:cViewPr varScale="1">
        <p:scale>
          <a:sx n="107" d="100"/>
          <a:sy n="107" d="100"/>
        </p:scale>
        <p:origin x="173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a:t>
            </a:r>
            <a:r>
              <a:rPr lang="en-GB" sz="1100" b="0" i="0" u="none" strike="noStrike" cap="none">
                <a:solidFill>
                  <a:srgbClr val="000000"/>
                </a:solidFill>
                <a:effectLst/>
                <a:latin typeface="Arial"/>
                <a:ea typeface="Arial"/>
                <a:cs typeface="Arial"/>
                <a:sym typeface="Arial"/>
              </a:rPr>
              <a:t>the preferred </a:t>
            </a:r>
            <a:r>
              <a:rPr lang="en-GB" sz="1100" b="0" i="0" u="none" strike="noStrike" cap="none" dirty="0">
                <a:solidFill>
                  <a:srgbClr val="000000"/>
                </a:solidFill>
                <a:effectLst/>
                <a:latin typeface="Arial"/>
                <a:ea typeface="Arial"/>
                <a:cs typeface="Arial"/>
                <a:sym typeface="Arial"/>
              </a:rPr>
              <a:t>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comments" Target="../comments/comment4.xml"/><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6.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0.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3.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6.m4a"/><Relationship Id="rId7" Type="http://schemas.openxmlformats.org/officeDocument/2006/relationships/image" Target="../media/image36.gif"/><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7.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7.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0.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9.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9.m4a"/><Relationship Id="rId1" Type="http://schemas.openxmlformats.org/officeDocument/2006/relationships/tags" Target="../tags/tag11.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FB5CF3A9-079D-424F-A7F6-2BC3EF8C2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9076630"/>
      </p:ext>
    </p:extLst>
  </p:cSld>
  <p:clrMapOvr>
    <a:masterClrMapping/>
  </p:clrMapOvr>
  <mc:AlternateContent xmlns:mc="http://schemas.openxmlformats.org/markup-compatibility/2006">
    <mc:Choice xmlns:p14="http://schemas.microsoft.com/office/powerpoint/2010/main" Requires="p14">
      <p:transition spd="slow" p14:dur="2000" advTm="46375"/>
    </mc:Choice>
    <mc:Fallback>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7">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8">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9">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EA87C480-C9D4-43EC-9D2A-70BC04FEC92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864"/>
    </mc:Choice>
    <mc:Fallback>
      <p:transition spd="slow" advTm="6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xEl>
                                              <p:pRg st="0" end="0"/>
                                            </p:txEl>
                                          </p:spTgt>
                                        </p:tgtEl>
                                        <p:attrNameLst>
                                          <p:attrName>style.visibility</p:attrName>
                                        </p:attrNameLst>
                                      </p:cBhvr>
                                      <p:to>
                                        <p:strVal val="visible"/>
                                      </p:to>
                                    </p:set>
                                    <p:animEffect transition="in" filter="fade">
                                      <p:cBhvr>
                                        <p:cTn id="11" dur="1000"/>
                                        <p:tgtEl>
                                          <p:spTgt spid="15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6">
                                            <p:txEl>
                                              <p:pRg st="1" end="1"/>
                                            </p:txEl>
                                          </p:spTgt>
                                        </p:tgtEl>
                                        <p:attrNameLst>
                                          <p:attrName>style.visibility</p:attrName>
                                        </p:attrNameLst>
                                      </p:cBhvr>
                                      <p:to>
                                        <p:strVal val="visible"/>
                                      </p:to>
                                    </p:set>
                                    <p:animEffect transition="in" filter="fade">
                                      <p:cBhvr>
                                        <p:cTn id="16" dur="1000"/>
                                        <p:tgtEl>
                                          <p:spTgt spid="15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6">
                                            <p:txEl>
                                              <p:pRg st="2" end="2"/>
                                            </p:txEl>
                                          </p:spTgt>
                                        </p:tgtEl>
                                        <p:attrNameLst>
                                          <p:attrName>style.visibility</p:attrName>
                                        </p:attrNameLst>
                                      </p:cBhvr>
                                      <p:to>
                                        <p:strVal val="visible"/>
                                      </p:to>
                                    </p:set>
                                    <p:animEffect transition="in" filter="fade">
                                      <p:cBhvr>
                                        <p:cTn id="21" dur="1000"/>
                                        <p:tgtEl>
                                          <p:spTgt spid="15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56">
                                            <p:txEl>
                                              <p:pRg st="0" end="0"/>
                                            </p:txEl>
                                          </p:spTgt>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6">
                                            <p:txEl>
                                              <p:pRg st="1" end="1"/>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7">
                                            <p:txEl>
                                              <p:pRg st="0" end="0"/>
                                            </p:txEl>
                                          </p:spTgt>
                                        </p:tgtEl>
                                        <p:attrNameLst>
                                          <p:attrName>style.visibility</p:attrName>
                                        </p:attrNameLst>
                                      </p:cBhvr>
                                      <p:to>
                                        <p:strVal val="visible"/>
                                      </p:to>
                                    </p:set>
                                    <p:animEffect transition="in" filter="fade">
                                      <p:cBhvr>
                                        <p:cTn id="34" dur="1000"/>
                                        <p:tgtEl>
                                          <p:spTgt spid="15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xEl>
                                              <p:pRg st="1" end="1"/>
                                            </p:txEl>
                                          </p:spTgt>
                                        </p:tgtEl>
                                        <p:attrNameLst>
                                          <p:attrName>style.visibility</p:attrName>
                                        </p:attrNameLst>
                                      </p:cBhvr>
                                      <p:to>
                                        <p:strVal val="visible"/>
                                      </p:to>
                                    </p:set>
                                    <p:animEffect transition="in" filter="fade">
                                      <p:cBhvr>
                                        <p:cTn id="42" dur="1000"/>
                                        <p:tgtEl>
                                          <p:spTgt spid="15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xEl>
                                              <p:pRg st="2" end="2"/>
                                            </p:txEl>
                                          </p:spTgt>
                                        </p:tgtEl>
                                        <p:attrNameLst>
                                          <p:attrName>style.visibility</p:attrName>
                                        </p:attrNameLst>
                                      </p:cBhvr>
                                      <p:to>
                                        <p:strVal val="visible"/>
                                      </p:to>
                                    </p:set>
                                    <p:animEffect transition="in" filter="fade">
                                      <p:cBhvr>
                                        <p:cTn id="47" dur="1000"/>
                                        <p:tgtEl>
                                          <p:spTgt spid="157">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57">
                                            <p:txEl>
                                              <p:pRg st="0" end="0"/>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xEl>
                                              <p:pRg st="1" end="1"/>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7">
                                            <p:txEl>
                                              <p:pRg st="2" end="2"/>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5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8">
                                            <p:txEl>
                                              <p:pRg st="0" end="0"/>
                                            </p:txEl>
                                          </p:spTgt>
                                        </p:tgtEl>
                                        <p:attrNameLst>
                                          <p:attrName>style.visibility</p:attrName>
                                        </p:attrNameLst>
                                      </p:cBhvr>
                                      <p:to>
                                        <p:strVal val="visible"/>
                                      </p:to>
                                    </p:set>
                                    <p:animEffect transition="in" filter="fade">
                                      <p:cBhvr>
                                        <p:cTn id="67" dur="1000"/>
                                        <p:tgtEl>
                                          <p:spTgt spid="15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8">
                                            <p:txEl>
                                              <p:pRg st="1" end="1"/>
                                            </p:txEl>
                                          </p:spTgt>
                                        </p:tgtEl>
                                        <p:attrNameLst>
                                          <p:attrName>style.visibility</p:attrName>
                                        </p:attrNameLst>
                                      </p:cBhvr>
                                      <p:to>
                                        <p:strVal val="visible"/>
                                      </p:to>
                                    </p:set>
                                    <p:animEffect transition="in" filter="fade">
                                      <p:cBhvr>
                                        <p:cTn id="72" dur="1000"/>
                                        <p:tgtEl>
                                          <p:spTgt spid="15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8">
                                            <p:txEl>
                                              <p:pRg st="2" end="2"/>
                                            </p:txEl>
                                          </p:spTgt>
                                        </p:tgtEl>
                                        <p:attrNameLst>
                                          <p:attrName>style.visibility</p:attrName>
                                        </p:attrNameLst>
                                      </p:cBhvr>
                                      <p:to>
                                        <p:strVal val="visible"/>
                                      </p:to>
                                    </p:set>
                                    <p:animEffect transition="in" filter="fade">
                                      <p:cBhvr>
                                        <p:cTn id="77" dur="1000"/>
                                        <p:tgtEl>
                                          <p:spTgt spid="15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8">
                                            <p:txEl>
                                              <p:pRg st="3" end="3"/>
                                            </p:txEl>
                                          </p:spTgt>
                                        </p:tgtEl>
                                        <p:attrNameLst>
                                          <p:attrName>style.visibility</p:attrName>
                                        </p:attrNameLst>
                                      </p:cBhvr>
                                      <p:to>
                                        <p:strVal val="visible"/>
                                      </p:to>
                                    </p:set>
                                    <p:animEffect transition="in" filter="fade">
                                      <p:cBhvr>
                                        <p:cTn id="82" dur="1000"/>
                                        <p:tgtEl>
                                          <p:spTgt spid="158">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8">
                                            <p:txEl>
                                              <p:pRg st="4" end="4"/>
                                            </p:txEl>
                                          </p:spTgt>
                                        </p:tgtEl>
                                        <p:attrNameLst>
                                          <p:attrName>style.visibility</p:attrName>
                                        </p:attrNameLst>
                                      </p:cBhvr>
                                      <p:to>
                                        <p:strVal val="visible"/>
                                      </p:to>
                                    </p:set>
                                    <p:animEffect transition="in" filter="fade">
                                      <p:cBhvr>
                                        <p:cTn id="87" dur="1000"/>
                                        <p:tgtEl>
                                          <p:spTgt spid="158">
                                            <p:txEl>
                                              <p:pRg st="4" end="4"/>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4"/>
                                        </p:tgtEl>
                                        <p:attrNameLst>
                                          <p:attrName>style.visibility</p:attrName>
                                        </p:attrNameLst>
                                      </p:cBhvr>
                                      <p:to>
                                        <p:strVal val="visible"/>
                                      </p:to>
                                    </p:set>
                                    <p:animEffect transition="in" filter="fade">
                                      <p:cBhvr>
                                        <p:cTn id="90"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5"/>
    </mc:Choice>
    <mc:Fallback>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11.xml><?xml version="1.0" encoding="utf-8"?>
<p:tagLst xmlns:a="http://schemas.openxmlformats.org/drawingml/2006/main" xmlns:r="http://schemas.openxmlformats.org/officeDocument/2006/relationships" xmlns:p="http://schemas.openxmlformats.org/presentationml/2006/main">
  <p:tag name="TIMING" val="|1.5|2.7|2.1|1.8"/>
</p:tagLst>
</file>

<file path=ppt/tags/tag2.xml><?xml version="1.0" encoding="utf-8"?>
<p:tagLst xmlns:a="http://schemas.openxmlformats.org/drawingml/2006/main" xmlns:r="http://schemas.openxmlformats.org/officeDocument/2006/relationships" xmlns:p="http://schemas.openxmlformats.org/presentationml/2006/main">
  <p:tag name="TIMING" val="|0.6|1.7|1.8|1.3|1.2|2.5|1.3|2.1|1.1|8.5|2.1|3.8|1.7"/>
</p:tagLst>
</file>

<file path=ppt/tags/tag3.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4.xml><?xml version="1.0" encoding="utf-8"?>
<p:tagLst xmlns:a="http://schemas.openxmlformats.org/drawingml/2006/main" xmlns:r="http://schemas.openxmlformats.org/officeDocument/2006/relationships" xmlns:p="http://schemas.openxmlformats.org/presentationml/2006/main">
  <p:tag name="TIMING" val="|2.5|1.8|4.4|2.4|4.6|4.6|8.9"/>
</p:tagLst>
</file>

<file path=ppt/tags/tag5.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6.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7.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8.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9.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4029</Words>
  <Application>Microsoft Office PowerPoint</Application>
  <PresentationFormat>On-screen Show (16:9)</PresentationFormat>
  <Paragraphs>321</Paragraphs>
  <Slides>34</Slides>
  <Notes>34</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20</cp:revision>
  <dcterms:modified xsi:type="dcterms:W3CDTF">2020-05-13T18:19:48Z</dcterms:modified>
</cp:coreProperties>
</file>